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290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5000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500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5000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5000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5000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5000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5000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5000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5000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500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500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15000">
    <p:newsflash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Windows\dlya-detskogo-videorolika-339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radug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0"/>
            <a:ext cx="7086600" cy="1089025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Прогресский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детский сад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вида «Курочка Ряба»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Татарстан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38400" y="3505200"/>
            <a:ext cx="5410200" cy="1752600"/>
          </a:xfrm>
        </p:spPr>
        <p:txBody>
          <a:bodyPr/>
          <a:lstStyle/>
          <a:p>
            <a:pPr algn="r"/>
            <a:r>
              <a:rPr lang="ru-RU" sz="1800" b="1" i="1" dirty="0" smtClean="0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Воспитатели: </a:t>
            </a:r>
            <a:r>
              <a:rPr lang="ru-RU" sz="1800" dirty="0" err="1" smtClean="0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Биктимирова</a:t>
            </a:r>
            <a:r>
              <a:rPr lang="ru-RU" sz="1800" dirty="0" smtClean="0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Альбина </a:t>
            </a:r>
            <a:r>
              <a:rPr lang="ru-RU" sz="1800" dirty="0" err="1" smtClean="0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Мунировна</a:t>
            </a:r>
            <a:endParaRPr lang="ru-RU" sz="1800" dirty="0" smtClean="0">
              <a:solidFill>
                <a:schemeClr val="tx1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dirty="0" smtClean="0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Наумова Лариса Сергеевна</a:t>
            </a:r>
          </a:p>
          <a:p>
            <a:endParaRPr lang="ru-RU" dirty="0"/>
          </a:p>
        </p:txBody>
      </p:sp>
      <p:pic>
        <p:nvPicPr>
          <p:cNvPr id="7" name="dlya-detskogo-videorolika-339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048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.pinimg.com/736x/f1/0e/75/f10e75eebe0f003463b9c1744b038266--background-paper-recipe-c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Работа с календарем событий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200" dirty="0" smtClean="0"/>
              <a:t>обеспечивает:</a:t>
            </a:r>
            <a:endParaRPr lang="ru-RU" dirty="0"/>
          </a:p>
        </p:txBody>
      </p:sp>
      <p:pic>
        <p:nvPicPr>
          <p:cNvPr id="5" name="Picture 6" descr="C:\Users\Admin\Downloads\872f929f-0025-4728-abcc-be87dba35de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581400"/>
            <a:ext cx="3200400" cy="2850356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6" name="Picture 12" descr="C:\Users\Admin\Downloads\a1595923-40a2-490d-aa0e-6d281322b7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4114800"/>
            <a:ext cx="3149601" cy="2362200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10" name="Пятно 2 9"/>
          <p:cNvSpPr/>
          <p:nvPr/>
        </p:nvSpPr>
        <p:spPr>
          <a:xfrm>
            <a:off x="838200" y="838200"/>
            <a:ext cx="4191000" cy="2514600"/>
          </a:xfrm>
          <a:prstGeom prst="irregularSeal2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сотрудничество 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педагогов и родителей в воспитании 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детей.</a:t>
            </a:r>
            <a:endParaRPr lang="ru-RU" dirty="0" smtClean="0"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11" name="Пятно 2 10"/>
          <p:cNvSpPr/>
          <p:nvPr/>
        </p:nvSpPr>
        <p:spPr>
          <a:xfrm>
            <a:off x="2438400" y="2514600"/>
            <a:ext cx="3886200" cy="2057400"/>
          </a:xfrm>
          <a:prstGeom prst="irregularSeal2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открытость 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детского сада для 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семьи</a:t>
            </a:r>
            <a:endParaRPr lang="ru-RU" dirty="0" smtClean="0"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12" name="Пятно 2 11"/>
          <p:cNvSpPr/>
          <p:nvPr/>
        </p:nvSpPr>
        <p:spPr>
          <a:xfrm>
            <a:off x="5562600" y="762000"/>
            <a:ext cx="3581400" cy="2590800"/>
          </a:xfrm>
          <a:prstGeom prst="irregularSeal2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-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создание активной развивающей 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среды</a:t>
            </a:r>
            <a:endParaRPr lang="ru-RU" dirty="0" smtClean="0"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.pinimg.com/736x/f1/0e/75/f10e75eebe0f003463b9c1744b038266--background-paper-recipe-c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609600"/>
            <a:ext cx="7848600" cy="16002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Всё умеем делать сами – клеить, рисовать, лепить!</a:t>
            </a:r>
            <a:b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Ведь с умелыми руками веселей на свете жить.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Picture 3" descr="C:\Users\Admin\Downloads\49c67687-070f-4c7b-8d6e-89ae8c4c8b6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2438400"/>
            <a:ext cx="5715000" cy="4097151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.pinimg.com/736x/f1/0e/75/f10e75eebe0f003463b9c1744b038266--background-paper-recipe-c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609600"/>
            <a:ext cx="7239000" cy="1020762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Благодарим за внимание!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752600"/>
            <a:ext cx="6400800" cy="24384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Мир динамичен, постоянно меняется</a:t>
            </a:r>
          </a:p>
          <a:p>
            <a:pPr algn="ctr">
              <a:buNone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уже трудно представить себе </a:t>
            </a:r>
          </a:p>
          <a:p>
            <a:pPr algn="ctr">
              <a:buNone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нашу жизнь без использования </a:t>
            </a:r>
          </a:p>
          <a:p>
            <a:pPr algn="ctr">
              <a:buNone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ИКТ технологий.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9458" name="Picture 2" descr="https://img2.pngdownload.id/20180311/vuq/kisspng-chasing-rainbows-color-wallpaper-children-album-5aa55056b7ed08.621311841520783446753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3657600"/>
            <a:ext cx="3328148" cy="25146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3400" y="4038600"/>
            <a:ext cx="60960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Творческих  успехов!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.pinimg.com/736x/f1/0e/75/f10e75eebe0f003463b9c1744b038266--background-paper-recipe-c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Admin\Downloads\PHOTO-2021-01-25-15-05-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600200"/>
            <a:ext cx="3733800" cy="480060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-228600"/>
            <a:ext cx="8534400" cy="1143000"/>
          </a:xfrm>
        </p:spPr>
        <p:txBody>
          <a:bodyPr>
            <a:norm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Добро пожаловать в наш детский сад!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6324600"/>
          </a:xfrm>
        </p:spPr>
        <p:txBody>
          <a:bodyPr>
            <a:normAutofit/>
          </a:bodyPr>
          <a:lstStyle/>
          <a:p>
            <a:pPr marL="288000" indent="-216000" algn="ctr">
              <a:spcBef>
                <a:spcPts val="0"/>
              </a:spcBef>
              <a:buNone/>
            </a:pPr>
            <a:r>
              <a:rPr lang="ru-RU" sz="24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Вас приветствует группа «Радуга»</a:t>
            </a:r>
          </a:p>
          <a:p>
            <a:pPr marL="288000" indent="-216000" algn="ctr">
              <a:spcBef>
                <a:spcPts val="0"/>
              </a:spcBef>
              <a:buNone/>
            </a:pPr>
            <a:r>
              <a:rPr lang="ru-RU" sz="24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Наши задачи:</a:t>
            </a:r>
            <a:r>
              <a:rPr lang="ru-RU" dirty="0" smtClean="0"/>
              <a:t> </a:t>
            </a: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4724400" y="4648200"/>
            <a:ext cx="2667000" cy="1676400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dirty="0" smtClean="0">
                <a:solidFill>
                  <a:schemeClr val="tx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условия для взаимодействия детского сада и семьи</a:t>
            </a:r>
          </a:p>
          <a:p>
            <a:pPr algn="ctr"/>
            <a:endParaRPr lang="ru-RU" dirty="0"/>
          </a:p>
        </p:txBody>
      </p:sp>
      <p:sp>
        <p:nvSpPr>
          <p:cNvPr id="12" name="Вертикальный свиток 11"/>
          <p:cNvSpPr/>
          <p:nvPr/>
        </p:nvSpPr>
        <p:spPr>
          <a:xfrm>
            <a:off x="6096000" y="1600200"/>
            <a:ext cx="2743200" cy="2971800"/>
          </a:xfrm>
          <a:prstGeom prst="verticalScrol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Привлечь </a:t>
            </a:r>
            <a:r>
              <a:rPr lang="ru-RU" dirty="0" smtClean="0">
                <a:solidFill>
                  <a:schemeClr val="tx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родителей к информационному </a:t>
            </a:r>
            <a:r>
              <a:rPr lang="ru-RU" dirty="0" smtClean="0">
                <a:solidFill>
                  <a:schemeClr val="tx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сотрудничеству </a:t>
            </a:r>
            <a:r>
              <a:rPr lang="ru-RU" dirty="0" smtClean="0">
                <a:solidFill>
                  <a:schemeClr val="tx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 обеспечить открытость образовательного процесса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i.pinimg.com/736x/f1/0e/75/f10e75eebe0f003463b9c1744b038266--background-paper-recipe-c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828800" y="533400"/>
            <a:ext cx="6477000" cy="20574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n w="18415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Представляем вашему вниманию нашу приемную, которая оснащена информационными стендами, папками-передвижками, фотовыставками, тематическими рисунками.</a:t>
            </a:r>
            <a:endParaRPr lang="ru-RU" dirty="0">
              <a:ln w="18415" cmpd="sng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/>
              </a:solidFill>
              <a:effectLst>
                <a:innerShdw blurRad="114300">
                  <a:prstClr val="black"/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Admin\Downloads\3df34e87-d5d5-4e1f-9306-afaee26cc3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514600"/>
            <a:ext cx="4165599" cy="312420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4" name="Picture 6" descr="C:\Users\Admin\Downloads\f996eab1-e6b1-4346-8b55-cda21fa433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048000"/>
            <a:ext cx="4191000" cy="3218089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.pinimg.com/736x/f1/0e/75/f10e75eebe0f003463b9c1744b038266--background-paper-recipe-c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9200" y="304800"/>
            <a:ext cx="4572000" cy="2057400"/>
          </a:xfrm>
        </p:spPr>
        <p:txBody>
          <a:bodyPr>
            <a:norm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Нынешний родитель </a:t>
            </a:r>
            <a:r>
              <a:rPr lang="ru-RU" dirty="0" smtClean="0">
                <a:solidFill>
                  <a:schemeClr val="tx1"/>
                </a:solidFill>
              </a:rPr>
              <a:t>– </a:t>
            </a:r>
            <a:r>
              <a:rPr lang="ru-RU" sz="2000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человек активный, который всегда ищет новую информацию, но испытывает недостаток времени.</a:t>
            </a:r>
            <a:endParaRPr lang="ru-RU" dirty="0" smtClean="0"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7" name="Picture 1" descr="C:\Users\Admin\Downloads\500d935f-1b56-4213-9a0a-a6ec16a03a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381000"/>
            <a:ext cx="3028950" cy="403860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098" name="Picture 2" descr="C:\Users\Admin\Downloads\77f5ef07-c641-420d-ac98-b9ab7b7dfb9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2624" y="2667000"/>
            <a:ext cx="2800350" cy="373380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429000" y="3886200"/>
            <a:ext cx="4953000" cy="259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Родители могут в любое время, за секунду, узнать электронную версию документа, сохранив </a:t>
            </a:r>
            <a:r>
              <a:rPr lang="en-US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Stencil" pitchFamily="82" charset="0"/>
              </a:rPr>
              <a:t>QR-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код в памяти своего мобильного 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телефона.</a:t>
            </a:r>
            <a:endParaRPr lang="ru-RU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00400" y="2133600"/>
            <a:ext cx="2819400" cy="213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Для удобства ознакомления родителей с информацией на стендах, мы опубликовали </a:t>
            </a:r>
            <a:r>
              <a:rPr lang="en-US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Stencil" pitchFamily="82" charset="0"/>
              </a:rPr>
              <a:t>QR-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коды.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.pinimg.com/736x/f1/0e/75/f10e75eebe0f003463b9c1744b038266--background-paper-recipe-c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0600" y="1"/>
            <a:ext cx="8153400" cy="914399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Наши информационные стенды.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2514600"/>
            <a:ext cx="3124200" cy="2362200"/>
          </a:xfrm>
        </p:spPr>
        <p:txBody>
          <a:bodyPr>
            <a:normAutofit fontScale="475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4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1.Для вас, наши родители.</a:t>
            </a:r>
          </a:p>
          <a:p>
            <a:r>
              <a:rPr lang="ru-RU" sz="34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2.Наши достижения.</a:t>
            </a:r>
          </a:p>
          <a:p>
            <a:r>
              <a:rPr lang="ru-RU" sz="34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3. Уголок здоровья</a:t>
            </a:r>
          </a:p>
          <a:p>
            <a:r>
              <a:rPr lang="ru-RU" sz="34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4. Уголок безопасности.</a:t>
            </a:r>
          </a:p>
          <a:p>
            <a:r>
              <a:rPr lang="ru-RU" sz="34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5. Профилактика травматизма</a:t>
            </a:r>
          </a:p>
          <a:p>
            <a:r>
              <a:rPr lang="ru-RU" sz="34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6. фотовыставка.</a:t>
            </a:r>
          </a:p>
          <a:p>
            <a:r>
              <a:rPr lang="ru-RU" sz="34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7. Календарь событий.</a:t>
            </a:r>
          </a:p>
          <a:p>
            <a:r>
              <a:rPr lang="ru-RU" sz="34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8. Уголок творчества детей.</a:t>
            </a:r>
          </a:p>
          <a:p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7410" name="Picture 2" descr="C:\Users\Admin\Downloads\f762e410-feab-4fb7-83e2-40d1f6510c3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1066800"/>
            <a:ext cx="1638300" cy="21844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7411" name="Picture 3" descr="C:\Users\Admin\Downloads\49c67687-070f-4c7b-8d6e-89ae8c4c8b6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685800"/>
            <a:ext cx="2387600" cy="17907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7412" name="Picture 4" descr="C:\Users\Admin\Downloads\767059c2-2d8d-4ce7-b8d3-9b0208c117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1447800"/>
            <a:ext cx="2133600" cy="14478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7413" name="Picture 5" descr="C:\Users\Admin\Downloads\e5415021-6158-4690-bf22-fe88813ff6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3048000"/>
            <a:ext cx="2133600" cy="16002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7414" name="Picture 6" descr="C:\Users\Admin\Downloads\872f929f-0025-4728-abcc-be87dba35de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15200" y="4876800"/>
            <a:ext cx="1625600" cy="14478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7415" name="Picture 7" descr="C:\Users\Admin\Downloads\06f797ca-5ec7-451a-99de-da7889c2f95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38800" y="685800"/>
            <a:ext cx="1411288" cy="1881717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7416" name="Picture 8" descr="C:\Users\Admin\Downloads\1df43f57-fb39-49dd-9053-76606cdc105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05400" y="4876800"/>
            <a:ext cx="2032000" cy="15240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7418" name="Picture 10" descr="C:\Users\Admin\Downloads\37550eaa-a4bc-4238-bdc9-d4dbf4964a31 (1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9600" y="4800600"/>
            <a:ext cx="1930400" cy="14478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7419" name="Picture 11" descr="C:\Users\Admin\Downloads\0ec89afd-c327-4999-9dbe-fee18d66c93c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71800" y="4800600"/>
            <a:ext cx="1989667" cy="149225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7420" name="Picture 12" descr="C:\Users\Admin\Downloads\a1595923-40a2-490d-aa0e-6d281322b72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24600" y="3276600"/>
            <a:ext cx="1900767" cy="1425575"/>
          </a:xfrm>
          <a:prstGeom prst="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.pinimg.com/736x/f1/0e/75/f10e75eebe0f003463b9c1744b038266--background-paper-recipe-c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Уголок для родителей содержит: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8200" y="1905000"/>
            <a:ext cx="4343400" cy="3581400"/>
          </a:xfrm>
        </p:spPr>
        <p:txBody>
          <a:bodyPr>
            <a:normAutofit fontScale="92500" lnSpcReduction="10000"/>
          </a:bodyPr>
          <a:lstStyle/>
          <a:p>
            <a:pPr algn="r">
              <a:buNone/>
            </a:pPr>
            <a:r>
              <a:rPr lang="ru-RU" sz="28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Визитную карточку, сетку занятий, режим дня, тему недели, словарный минимум УМК по татарскому языку.</a:t>
            </a:r>
          </a:p>
          <a:p>
            <a:pPr algn="r">
              <a:buNone/>
            </a:pPr>
            <a:r>
              <a:rPr lang="ru-RU" sz="28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Темы образовательной деятельности с загадками, пословицами на русском и татарском языках.</a:t>
            </a:r>
            <a:endParaRPr lang="ru-RU" sz="28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Picture 4" descr="C:\Users\Admin\Downloads\767059c2-2d8d-4ce7-b8d3-9b0208c117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81200"/>
            <a:ext cx="4800600" cy="37338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.pinimg.com/736x/f1/0e/75/f10e75eebe0f003463b9c1744b038266--background-paper-recipe-c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990600"/>
            <a:ext cx="7010400" cy="609600"/>
          </a:xfrm>
        </p:spPr>
        <p:txBody>
          <a:bodyPr>
            <a:no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Стараемся привить родителям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веру в своих детей.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2514600"/>
            <a:ext cx="3962400" cy="26670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Сообщаем об их успехах.</a:t>
            </a:r>
          </a:p>
          <a:p>
            <a:pPr algn="ctr">
              <a:buNone/>
            </a:pPr>
            <a:r>
              <a:rPr lang="ru-RU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Не забываем благодарить родителей за активное участие в жизни группы.</a:t>
            </a:r>
            <a:endParaRPr lang="ru-RU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Picture 7" descr="C:\Users\Admin\Downloads\06f797ca-5ec7-451a-99de-da7889c2f9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057400"/>
            <a:ext cx="3011488" cy="4015317"/>
          </a:xfrm>
          <a:prstGeom prst="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.pinimg.com/736x/f1/0e/75/f10e75eebe0f003463b9c1744b038266--background-paper-recipe-c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8077200" cy="1143000"/>
          </a:xfrm>
        </p:spPr>
        <p:txBody>
          <a:bodyPr>
            <a:normAutofit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Тематический уголок здоровья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dirty="0" smtClean="0"/>
              <a:t>содержит: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1371600"/>
            <a:ext cx="4114800" cy="19050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Информационные материалы, которые регулярно обновляются. </a:t>
            </a:r>
          </a:p>
        </p:txBody>
      </p:sp>
      <p:pic>
        <p:nvPicPr>
          <p:cNvPr id="5" name="Picture 5" descr="C:\Users\Admin\Downloads\e5415021-6158-4690-bf22-fe88813ff6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3276600"/>
            <a:ext cx="3655786" cy="297180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" name="Picture 1" descr="C:\Users\Admin\Downloads\500d935f-1b56-4213-9a0a-a6ec16a03a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1600200"/>
            <a:ext cx="3028950" cy="426720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.pinimg.com/736x/f1/0e/75/f10e75eebe0f003463b9c1744b038266--background-paper-recipe-c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848600" cy="2392362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Папки передвижки знакомят с правилами безопасности на дорогах, с профилактикой травматизма 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2" descr="C:\Users\Admin\Downloads\f762e410-feab-4fb7-83e2-40d1f6510c3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514600"/>
            <a:ext cx="2895600" cy="386080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" name="Picture 10" descr="C:\Users\Admin\Downloads\37550eaa-a4bc-4238-bdc9-d4dbf4964a3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2743200"/>
            <a:ext cx="4114800" cy="289560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292</Words>
  <PresentationFormat>Экран (4:3)</PresentationFormat>
  <Paragraphs>46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Муниципальное бюджетное дошкольное образовательное учреждение Прогресский детский сад общеразвивающего вида «Курочка Ряба» Бугульминского муниципального района Республики Татарстан</vt:lpstr>
      <vt:lpstr>Добро пожаловать в наш детский сад!</vt:lpstr>
      <vt:lpstr>Слайд 3</vt:lpstr>
      <vt:lpstr>Слайд 4</vt:lpstr>
      <vt:lpstr>Наши информационные стенды.</vt:lpstr>
      <vt:lpstr>Уголок для родителей содержит:</vt:lpstr>
      <vt:lpstr>Стараемся привить родителям - веру в своих детей.</vt:lpstr>
      <vt:lpstr>Тематический уголок здоровья содержит:</vt:lpstr>
      <vt:lpstr>Папки передвижки знакомят с правилами безопасности на дорогах, с профилактикой травматизма </vt:lpstr>
      <vt:lpstr>Работа с календарем событий обеспечивает:</vt:lpstr>
      <vt:lpstr>Всё умеем делать сами – клеить, рисовать, лепить! Ведь с умелыми руками веселей на свете жить.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Прогресский детский сад общеразвивающего вида «Курочка Ряба» Бугульминского муниципального района Республики Татарстан</dc:title>
  <dc:creator>Admin</dc:creator>
  <cp:lastModifiedBy>Admin</cp:lastModifiedBy>
  <cp:revision>52</cp:revision>
  <dcterms:created xsi:type="dcterms:W3CDTF">2021-01-25T11:53:22Z</dcterms:created>
  <dcterms:modified xsi:type="dcterms:W3CDTF">2021-01-25T15:07:47Z</dcterms:modified>
</cp:coreProperties>
</file>